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5715000" cx="9144000"/>
  <p:notesSz cx="6858000" cy="9144000"/>
  <p:embeddedFontLst>
    <p:embeddedFont>
      <p:font typeface="Bowlby One SC"/>
      <p:regular r:id="rId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80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font" Target="fonts/BowlbyOneSC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47cf315424_0_148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147cf315424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827306"/>
            <a:ext cx="8520600" cy="228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3149028"/>
            <a:ext cx="8520600" cy="88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229028"/>
            <a:ext cx="8520600" cy="2181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502472"/>
            <a:ext cx="8520600" cy="144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389833"/>
            <a:ext cx="8520600" cy="93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280528"/>
            <a:ext cx="3999900" cy="379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280528"/>
            <a:ext cx="3999900" cy="379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617333"/>
            <a:ext cx="2808000" cy="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544000"/>
            <a:ext cx="2808000" cy="353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500167"/>
            <a:ext cx="6367800" cy="4545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39"/>
            <a:ext cx="4572000" cy="5715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370194"/>
            <a:ext cx="4045200" cy="1647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3114528"/>
            <a:ext cx="4045200" cy="137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804528"/>
            <a:ext cx="3837000" cy="410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700639"/>
            <a:ext cx="59988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Relationship Id="rId4" Type="http://schemas.openxmlformats.org/officeDocument/2006/relationships/image" Target="../media/image9.png"/><Relationship Id="rId5" Type="http://schemas.openxmlformats.org/officeDocument/2006/relationships/image" Target="../media/image1.png"/><Relationship Id="rId6" Type="http://schemas.openxmlformats.org/officeDocument/2006/relationships/image" Target="../media/image18.png"/><Relationship Id="rId7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image" Target="../media/image2.png"/><Relationship Id="rId10" Type="http://schemas.openxmlformats.org/officeDocument/2006/relationships/image" Target="../media/image17.jpg"/><Relationship Id="rId13" Type="http://schemas.openxmlformats.org/officeDocument/2006/relationships/image" Target="../media/image4.png"/><Relationship Id="rId12" Type="http://schemas.openxmlformats.org/officeDocument/2006/relationships/image" Target="../media/image5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10.png"/><Relationship Id="rId9" Type="http://schemas.openxmlformats.org/officeDocument/2006/relationships/image" Target="../media/image6.png"/><Relationship Id="rId15" Type="http://schemas.openxmlformats.org/officeDocument/2006/relationships/image" Target="../media/image11.png"/><Relationship Id="rId14" Type="http://schemas.openxmlformats.org/officeDocument/2006/relationships/image" Target="../media/image16.png"/><Relationship Id="rId16" Type="http://schemas.openxmlformats.org/officeDocument/2006/relationships/image" Target="../media/image15.png"/><Relationship Id="rId5" Type="http://schemas.openxmlformats.org/officeDocument/2006/relationships/image" Target="../media/image8.png"/><Relationship Id="rId6" Type="http://schemas.openxmlformats.org/officeDocument/2006/relationships/image" Target="../media/image7.png"/><Relationship Id="rId7" Type="http://schemas.openxmlformats.org/officeDocument/2006/relationships/image" Target="../media/image14.png"/><Relationship Id="rId8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238700" y="341350"/>
            <a:ext cx="744600" cy="8784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MP Room</a:t>
            </a:r>
            <a:endParaRPr b="1"/>
          </a:p>
        </p:txBody>
      </p:sp>
      <p:sp>
        <p:nvSpPr>
          <p:cNvPr id="55" name="Google Shape;55;p13"/>
          <p:cNvSpPr/>
          <p:nvPr/>
        </p:nvSpPr>
        <p:spPr>
          <a:xfrm>
            <a:off x="983300" y="341350"/>
            <a:ext cx="1074900" cy="8784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Shelter</a:t>
            </a:r>
            <a:endParaRPr b="1"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/>
              <a:t>S1</a:t>
            </a:r>
            <a:r>
              <a:rPr lang="en" sz="1000"/>
              <a:t>-Mansour</a:t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/>
              <a:t>S2</a:t>
            </a:r>
            <a:r>
              <a:rPr lang="en" sz="1000"/>
              <a:t>-Cullen</a:t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/>
              <a:t>S3</a:t>
            </a:r>
            <a:r>
              <a:rPr lang="en" sz="1000"/>
              <a:t>-Ehlers</a:t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/>
              <a:t>Under MPR</a:t>
            </a:r>
            <a:endParaRPr sz="1000" u="sng"/>
          </a:p>
        </p:txBody>
      </p:sp>
      <p:sp>
        <p:nvSpPr>
          <p:cNvPr id="56" name="Google Shape;56;p13"/>
          <p:cNvSpPr/>
          <p:nvPr/>
        </p:nvSpPr>
        <p:spPr>
          <a:xfrm>
            <a:off x="238700" y="1219600"/>
            <a:ext cx="980400" cy="550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12 </a:t>
            </a:r>
            <a:endParaRPr sz="9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/>
              <a:t>RSP</a:t>
            </a:r>
            <a:endParaRPr b="1" sz="1000"/>
          </a:p>
        </p:txBody>
      </p:sp>
      <p:sp>
        <p:nvSpPr>
          <p:cNvPr id="57" name="Google Shape;57;p13"/>
          <p:cNvSpPr/>
          <p:nvPr/>
        </p:nvSpPr>
        <p:spPr>
          <a:xfrm>
            <a:off x="1232275" y="1232700"/>
            <a:ext cx="825900" cy="537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LOUNGE</a:t>
            </a:r>
            <a:endParaRPr b="1" sz="1100"/>
          </a:p>
        </p:txBody>
      </p:sp>
      <p:sp>
        <p:nvSpPr>
          <p:cNvPr id="58" name="Google Shape;58;p13"/>
          <p:cNvSpPr/>
          <p:nvPr/>
        </p:nvSpPr>
        <p:spPr>
          <a:xfrm>
            <a:off x="763125" y="2609025"/>
            <a:ext cx="980400" cy="1664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/>
              <a:t>Kitchen/ Cafeteria</a:t>
            </a:r>
            <a:endParaRPr b="1" sz="1300"/>
          </a:p>
        </p:txBody>
      </p:sp>
      <p:sp>
        <p:nvSpPr>
          <p:cNvPr id="59" name="Google Shape;59;p13"/>
          <p:cNvSpPr/>
          <p:nvPr/>
        </p:nvSpPr>
        <p:spPr>
          <a:xfrm>
            <a:off x="1101200" y="2268225"/>
            <a:ext cx="642300" cy="340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0" name="Google Shape;60;p13"/>
          <p:cNvPicPr preferRelativeResize="0"/>
          <p:nvPr/>
        </p:nvPicPr>
        <p:blipFill rotWithShape="1">
          <a:blip r:embed="rId3">
            <a:alphaModFix/>
          </a:blip>
          <a:srcRect b="21415" l="0" r="0" t="0"/>
          <a:stretch/>
        </p:blipFill>
        <p:spPr>
          <a:xfrm>
            <a:off x="1219111" y="2268225"/>
            <a:ext cx="336363" cy="3408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3"/>
          <p:cNvSpPr/>
          <p:nvPr/>
        </p:nvSpPr>
        <p:spPr>
          <a:xfrm rot="5400000">
            <a:off x="1689505" y="2272950"/>
            <a:ext cx="642300" cy="561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2" name="Google Shape;62;p13"/>
          <p:cNvPicPr preferRelativeResize="0"/>
          <p:nvPr/>
        </p:nvPicPr>
        <p:blipFill rotWithShape="1">
          <a:blip r:embed="rId3">
            <a:alphaModFix/>
          </a:blip>
          <a:srcRect b="21415" l="0" r="0" t="0"/>
          <a:stretch/>
        </p:blipFill>
        <p:spPr>
          <a:xfrm>
            <a:off x="1842474" y="2383500"/>
            <a:ext cx="336363" cy="34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83300" y="2759775"/>
            <a:ext cx="483049" cy="483049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3"/>
          <p:cNvSpPr/>
          <p:nvPr/>
        </p:nvSpPr>
        <p:spPr>
          <a:xfrm>
            <a:off x="1745275" y="2910525"/>
            <a:ext cx="559200" cy="340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3"/>
          <p:cNvSpPr/>
          <p:nvPr/>
        </p:nvSpPr>
        <p:spPr>
          <a:xfrm>
            <a:off x="1745275" y="3211150"/>
            <a:ext cx="559200" cy="340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600">
                <a:solidFill>
                  <a:schemeClr val="dk1"/>
                </a:solidFill>
              </a:rPr>
              <a:t>C</a:t>
            </a:r>
            <a:endParaRPr b="1" sz="6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700">
                <a:solidFill>
                  <a:schemeClr val="dk1"/>
                </a:solidFill>
              </a:rPr>
              <a:t>Gutzmer</a:t>
            </a:r>
            <a:endParaRPr sz="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13"/>
          <p:cNvSpPr/>
          <p:nvPr/>
        </p:nvSpPr>
        <p:spPr>
          <a:xfrm>
            <a:off x="1745275" y="3547250"/>
            <a:ext cx="559200" cy="340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600">
                <a:solidFill>
                  <a:schemeClr val="dk1"/>
                </a:solidFill>
              </a:rPr>
              <a:t>B</a:t>
            </a:r>
            <a:endParaRPr b="1" sz="6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700">
                <a:solidFill>
                  <a:schemeClr val="dk1"/>
                </a:solidFill>
              </a:rPr>
              <a:t>Lowry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67" name="Google Shape;67;p13"/>
          <p:cNvSpPr/>
          <p:nvPr/>
        </p:nvSpPr>
        <p:spPr>
          <a:xfrm>
            <a:off x="1745275" y="3941450"/>
            <a:ext cx="559200" cy="340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"/>
              <a:t>A</a:t>
            </a:r>
            <a:endParaRPr b="1" sz="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Winter</a:t>
            </a:r>
            <a:endParaRPr sz="800"/>
          </a:p>
        </p:txBody>
      </p:sp>
      <p:pic>
        <p:nvPicPr>
          <p:cNvPr id="68" name="Google Shape;68;p13"/>
          <p:cNvPicPr preferRelativeResize="0"/>
          <p:nvPr/>
        </p:nvPicPr>
        <p:blipFill rotWithShape="1">
          <a:blip r:embed="rId5">
            <a:alphaModFix/>
          </a:blip>
          <a:srcRect b="16641" l="15766" r="15807" t="16339"/>
          <a:stretch/>
        </p:blipFill>
        <p:spPr>
          <a:xfrm>
            <a:off x="1797338" y="2957100"/>
            <a:ext cx="296463" cy="247645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3"/>
          <p:cNvSpPr/>
          <p:nvPr/>
        </p:nvSpPr>
        <p:spPr>
          <a:xfrm>
            <a:off x="562425" y="4524775"/>
            <a:ext cx="825900" cy="483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/>
              <a:t>K1</a:t>
            </a:r>
            <a:endParaRPr b="1"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Andrews</a:t>
            </a:r>
            <a:endParaRPr sz="1200"/>
          </a:p>
        </p:txBody>
      </p:sp>
      <p:sp>
        <p:nvSpPr>
          <p:cNvPr id="70" name="Google Shape;70;p13"/>
          <p:cNvSpPr/>
          <p:nvPr/>
        </p:nvSpPr>
        <p:spPr>
          <a:xfrm>
            <a:off x="1388325" y="4524775"/>
            <a:ext cx="825900" cy="483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dk1"/>
                </a:solidFill>
              </a:rPr>
              <a:t>K2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</a:rPr>
              <a:t>Jones</a:t>
            </a:r>
            <a:endParaRPr/>
          </a:p>
        </p:txBody>
      </p:sp>
      <p:sp>
        <p:nvSpPr>
          <p:cNvPr id="71" name="Google Shape;71;p13"/>
          <p:cNvSpPr/>
          <p:nvPr/>
        </p:nvSpPr>
        <p:spPr>
          <a:xfrm>
            <a:off x="2585638" y="4524775"/>
            <a:ext cx="825900" cy="483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</a:rPr>
              <a:t>P1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Parker</a:t>
            </a:r>
            <a:endParaRPr/>
          </a:p>
        </p:txBody>
      </p:sp>
      <p:sp>
        <p:nvSpPr>
          <p:cNvPr id="72" name="Google Shape;72;p13"/>
          <p:cNvSpPr/>
          <p:nvPr/>
        </p:nvSpPr>
        <p:spPr>
          <a:xfrm>
            <a:off x="2629800" y="3863625"/>
            <a:ext cx="559200" cy="642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800">
                <a:solidFill>
                  <a:schemeClr val="dk1"/>
                </a:solidFill>
              </a:rPr>
              <a:t>Speech</a:t>
            </a:r>
            <a:endParaRPr b="1" sz="8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800">
                <a:solidFill>
                  <a:schemeClr val="dk1"/>
                </a:solidFill>
              </a:rPr>
              <a:t>OT</a:t>
            </a:r>
            <a:endParaRPr b="1" sz="8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800">
                <a:solidFill>
                  <a:schemeClr val="dk1"/>
                </a:solidFill>
              </a:rPr>
              <a:t>SPED</a:t>
            </a:r>
            <a:endParaRPr b="1" sz="8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900"/>
              <a:t>P2</a:t>
            </a:r>
            <a:endParaRPr b="1" sz="900"/>
          </a:p>
        </p:txBody>
      </p:sp>
      <p:sp>
        <p:nvSpPr>
          <p:cNvPr id="73" name="Google Shape;73;p13"/>
          <p:cNvSpPr/>
          <p:nvPr/>
        </p:nvSpPr>
        <p:spPr>
          <a:xfrm>
            <a:off x="3704950" y="4891100"/>
            <a:ext cx="825900" cy="394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</a:rPr>
              <a:t>P3</a:t>
            </a:r>
            <a:endParaRPr b="1" sz="1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Morehouse</a:t>
            </a:r>
            <a:endParaRPr sz="1200"/>
          </a:p>
        </p:txBody>
      </p:sp>
      <p:sp>
        <p:nvSpPr>
          <p:cNvPr id="74" name="Google Shape;74;p13"/>
          <p:cNvSpPr/>
          <p:nvPr/>
        </p:nvSpPr>
        <p:spPr>
          <a:xfrm>
            <a:off x="4530850" y="4891075"/>
            <a:ext cx="825900" cy="394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</a:rPr>
              <a:t>P4</a:t>
            </a:r>
            <a:endParaRPr b="1" sz="11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Frazer</a:t>
            </a:r>
            <a:endParaRPr sz="1200"/>
          </a:p>
        </p:txBody>
      </p:sp>
      <p:sp>
        <p:nvSpPr>
          <p:cNvPr id="75" name="Google Shape;75;p13"/>
          <p:cNvSpPr/>
          <p:nvPr/>
        </p:nvSpPr>
        <p:spPr>
          <a:xfrm>
            <a:off x="5356750" y="4893125"/>
            <a:ext cx="825900" cy="394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</a:rPr>
              <a:t>P5</a:t>
            </a:r>
            <a:endParaRPr b="1" sz="11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Flynn </a:t>
            </a:r>
            <a:endParaRPr sz="1000"/>
          </a:p>
        </p:txBody>
      </p:sp>
      <p:sp>
        <p:nvSpPr>
          <p:cNvPr id="76" name="Google Shape;76;p13"/>
          <p:cNvSpPr/>
          <p:nvPr/>
        </p:nvSpPr>
        <p:spPr>
          <a:xfrm>
            <a:off x="3838275" y="4036613"/>
            <a:ext cx="825900" cy="340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</a:rPr>
              <a:t>3</a:t>
            </a:r>
            <a:endParaRPr b="1" sz="9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</a:rPr>
              <a:t>Hober</a:t>
            </a:r>
            <a:endParaRPr sz="1100"/>
          </a:p>
        </p:txBody>
      </p:sp>
      <p:sp>
        <p:nvSpPr>
          <p:cNvPr id="77" name="Google Shape;77;p13"/>
          <p:cNvSpPr/>
          <p:nvPr/>
        </p:nvSpPr>
        <p:spPr>
          <a:xfrm>
            <a:off x="3838275" y="3695813"/>
            <a:ext cx="825900" cy="340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</a:rPr>
              <a:t>4</a:t>
            </a:r>
            <a:endParaRPr b="1" sz="9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</a:rPr>
              <a:t>Wickman</a:t>
            </a:r>
            <a:endParaRPr sz="1100"/>
          </a:p>
        </p:txBody>
      </p:sp>
      <p:sp>
        <p:nvSpPr>
          <p:cNvPr id="78" name="Google Shape;78;p13"/>
          <p:cNvSpPr/>
          <p:nvPr/>
        </p:nvSpPr>
        <p:spPr>
          <a:xfrm>
            <a:off x="3838275" y="3379150"/>
            <a:ext cx="825900" cy="340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</a:rPr>
              <a:t>5</a:t>
            </a:r>
            <a:endParaRPr b="1" sz="9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</a:rPr>
              <a:t>Lawler</a:t>
            </a:r>
            <a:endParaRPr sz="1100"/>
          </a:p>
        </p:txBody>
      </p:sp>
      <p:sp>
        <p:nvSpPr>
          <p:cNvPr id="79" name="Google Shape;79;p13"/>
          <p:cNvSpPr/>
          <p:nvPr/>
        </p:nvSpPr>
        <p:spPr>
          <a:xfrm>
            <a:off x="3838275" y="3031075"/>
            <a:ext cx="825900" cy="340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</a:rPr>
              <a:t>6</a:t>
            </a:r>
            <a:endParaRPr b="1" sz="9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</a:rPr>
              <a:t>Brown</a:t>
            </a:r>
            <a:endParaRPr sz="1100"/>
          </a:p>
        </p:txBody>
      </p:sp>
      <p:sp>
        <p:nvSpPr>
          <p:cNvPr id="80" name="Google Shape;80;p13"/>
          <p:cNvSpPr/>
          <p:nvPr/>
        </p:nvSpPr>
        <p:spPr>
          <a:xfrm>
            <a:off x="3838275" y="2683000"/>
            <a:ext cx="825900" cy="340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</a:rPr>
              <a:t>7</a:t>
            </a:r>
            <a:endParaRPr b="1" sz="9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</a:rPr>
              <a:t>Brannon</a:t>
            </a:r>
            <a:endParaRPr sz="1100"/>
          </a:p>
        </p:txBody>
      </p:sp>
      <p:sp>
        <p:nvSpPr>
          <p:cNvPr id="81" name="Google Shape;81;p13"/>
          <p:cNvSpPr/>
          <p:nvPr/>
        </p:nvSpPr>
        <p:spPr>
          <a:xfrm>
            <a:off x="3838275" y="2334925"/>
            <a:ext cx="825900" cy="340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8</a:t>
            </a:r>
            <a:endParaRPr b="1" sz="7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</a:rPr>
              <a:t>RSP</a:t>
            </a:r>
            <a:endParaRPr sz="1100"/>
          </a:p>
        </p:txBody>
      </p:sp>
      <p:sp>
        <p:nvSpPr>
          <p:cNvPr id="82" name="Google Shape;82;p13"/>
          <p:cNvSpPr/>
          <p:nvPr/>
        </p:nvSpPr>
        <p:spPr>
          <a:xfrm>
            <a:off x="3816875" y="1797625"/>
            <a:ext cx="825900" cy="340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</a:rPr>
              <a:t>9</a:t>
            </a:r>
            <a:endParaRPr b="1" sz="9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</a:rPr>
              <a:t>Kiziroglou</a:t>
            </a:r>
            <a:endParaRPr sz="1100"/>
          </a:p>
        </p:txBody>
      </p:sp>
      <p:sp>
        <p:nvSpPr>
          <p:cNvPr id="83" name="Google Shape;83;p13"/>
          <p:cNvSpPr/>
          <p:nvPr/>
        </p:nvSpPr>
        <p:spPr>
          <a:xfrm>
            <a:off x="3816875" y="1472775"/>
            <a:ext cx="825900" cy="340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</a:rPr>
              <a:t>10</a:t>
            </a:r>
            <a:endParaRPr b="1" sz="9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</a:rPr>
              <a:t>Day</a:t>
            </a:r>
            <a:endParaRPr sz="1100"/>
          </a:p>
        </p:txBody>
      </p:sp>
      <p:sp>
        <p:nvSpPr>
          <p:cNvPr id="84" name="Google Shape;84;p13"/>
          <p:cNvSpPr/>
          <p:nvPr/>
        </p:nvSpPr>
        <p:spPr>
          <a:xfrm>
            <a:off x="3794500" y="1117375"/>
            <a:ext cx="825900" cy="340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</a:rPr>
              <a:t>Health</a:t>
            </a:r>
            <a:endParaRPr b="1" sz="9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</a:rPr>
              <a:t>Jones</a:t>
            </a:r>
            <a:endParaRPr sz="900">
              <a:solidFill>
                <a:schemeClr val="dk1"/>
              </a:solidFill>
            </a:endParaRPr>
          </a:p>
        </p:txBody>
      </p:sp>
      <p:sp>
        <p:nvSpPr>
          <p:cNvPr id="85" name="Google Shape;85;p13"/>
          <p:cNvSpPr/>
          <p:nvPr/>
        </p:nvSpPr>
        <p:spPr>
          <a:xfrm>
            <a:off x="3794488" y="761975"/>
            <a:ext cx="825900" cy="340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</a:rPr>
              <a:t>Attendance</a:t>
            </a:r>
            <a:endParaRPr b="1" sz="9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</a:rPr>
              <a:t>Victor</a:t>
            </a:r>
            <a:endParaRPr sz="900">
              <a:solidFill>
                <a:schemeClr val="dk1"/>
              </a:solidFill>
            </a:endParaRPr>
          </a:p>
        </p:txBody>
      </p:sp>
      <p:sp>
        <p:nvSpPr>
          <p:cNvPr id="86" name="Google Shape;86;p13"/>
          <p:cNvSpPr/>
          <p:nvPr/>
        </p:nvSpPr>
        <p:spPr>
          <a:xfrm>
            <a:off x="2880100" y="951425"/>
            <a:ext cx="825900" cy="537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</a:rPr>
              <a:t>Secretary</a:t>
            </a:r>
            <a:endParaRPr b="1" sz="9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</a:rPr>
              <a:t>Browning</a:t>
            </a:r>
            <a:endParaRPr sz="900">
              <a:solidFill>
                <a:schemeClr val="dk1"/>
              </a:solidFill>
            </a:endParaRPr>
          </a:p>
        </p:txBody>
      </p:sp>
      <p:sp>
        <p:nvSpPr>
          <p:cNvPr id="87" name="Google Shape;87;p13"/>
          <p:cNvSpPr/>
          <p:nvPr/>
        </p:nvSpPr>
        <p:spPr>
          <a:xfrm>
            <a:off x="2880100" y="772775"/>
            <a:ext cx="825900" cy="198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</a:rPr>
              <a:t>OFFICE</a:t>
            </a:r>
            <a:endParaRPr b="1" sz="9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</a:endParaRPr>
          </a:p>
        </p:txBody>
      </p:sp>
      <p:sp>
        <p:nvSpPr>
          <p:cNvPr id="88" name="Google Shape;88;p13"/>
          <p:cNvSpPr/>
          <p:nvPr/>
        </p:nvSpPr>
        <p:spPr>
          <a:xfrm>
            <a:off x="4664175" y="4036613"/>
            <a:ext cx="825900" cy="340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</a:rPr>
              <a:t>1</a:t>
            </a:r>
            <a:r>
              <a:rPr b="1" lang="en" sz="900">
                <a:solidFill>
                  <a:schemeClr val="dk1"/>
                </a:solidFill>
              </a:rPr>
              <a:t>3</a:t>
            </a:r>
            <a:endParaRPr b="1" sz="9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</a:rPr>
              <a:t>Street</a:t>
            </a:r>
            <a:endParaRPr sz="1100"/>
          </a:p>
        </p:txBody>
      </p:sp>
      <p:sp>
        <p:nvSpPr>
          <p:cNvPr id="89" name="Google Shape;89;p13"/>
          <p:cNvSpPr/>
          <p:nvPr/>
        </p:nvSpPr>
        <p:spPr>
          <a:xfrm>
            <a:off x="4664175" y="3695813"/>
            <a:ext cx="825900" cy="340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</a:rPr>
              <a:t>1</a:t>
            </a:r>
            <a:r>
              <a:rPr b="1" lang="en" sz="900">
                <a:solidFill>
                  <a:schemeClr val="dk1"/>
                </a:solidFill>
              </a:rPr>
              <a:t>4</a:t>
            </a:r>
            <a:endParaRPr b="1" sz="9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</a:rPr>
              <a:t>Fletcher</a:t>
            </a:r>
            <a:endParaRPr sz="1100"/>
          </a:p>
        </p:txBody>
      </p:sp>
      <p:sp>
        <p:nvSpPr>
          <p:cNvPr id="90" name="Google Shape;90;p13"/>
          <p:cNvSpPr/>
          <p:nvPr/>
        </p:nvSpPr>
        <p:spPr>
          <a:xfrm>
            <a:off x="4664175" y="3379150"/>
            <a:ext cx="825900" cy="340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</a:rPr>
              <a:t>1</a:t>
            </a:r>
            <a:r>
              <a:rPr b="1" lang="en" sz="900">
                <a:solidFill>
                  <a:schemeClr val="dk1"/>
                </a:solidFill>
              </a:rPr>
              <a:t>5</a:t>
            </a:r>
            <a:endParaRPr b="1" sz="9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</a:rPr>
              <a:t>Bojorquez</a:t>
            </a:r>
            <a:endParaRPr sz="1100"/>
          </a:p>
        </p:txBody>
      </p:sp>
      <p:sp>
        <p:nvSpPr>
          <p:cNvPr id="91" name="Google Shape;91;p13"/>
          <p:cNvSpPr/>
          <p:nvPr/>
        </p:nvSpPr>
        <p:spPr>
          <a:xfrm>
            <a:off x="4664175" y="3031075"/>
            <a:ext cx="825900" cy="340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</a:rPr>
              <a:t>1</a:t>
            </a:r>
            <a:r>
              <a:rPr b="1" lang="en" sz="900">
                <a:solidFill>
                  <a:schemeClr val="dk1"/>
                </a:solidFill>
              </a:rPr>
              <a:t>6</a:t>
            </a:r>
            <a:endParaRPr b="1" sz="9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</a:rPr>
              <a:t>Purgason</a:t>
            </a:r>
            <a:endParaRPr sz="1100"/>
          </a:p>
        </p:txBody>
      </p:sp>
      <p:sp>
        <p:nvSpPr>
          <p:cNvPr id="92" name="Google Shape;92;p13"/>
          <p:cNvSpPr/>
          <p:nvPr/>
        </p:nvSpPr>
        <p:spPr>
          <a:xfrm>
            <a:off x="4664175" y="2683000"/>
            <a:ext cx="825900" cy="340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</a:rPr>
              <a:t>1</a:t>
            </a:r>
            <a:r>
              <a:rPr b="1" lang="en" sz="900">
                <a:solidFill>
                  <a:schemeClr val="dk1"/>
                </a:solidFill>
              </a:rPr>
              <a:t>7</a:t>
            </a:r>
            <a:endParaRPr b="1" sz="9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</a:rPr>
              <a:t>Samples</a:t>
            </a:r>
            <a:endParaRPr sz="1100"/>
          </a:p>
        </p:txBody>
      </p:sp>
      <p:sp>
        <p:nvSpPr>
          <p:cNvPr id="93" name="Google Shape;93;p13"/>
          <p:cNvSpPr/>
          <p:nvPr/>
        </p:nvSpPr>
        <p:spPr>
          <a:xfrm>
            <a:off x="4664175" y="2334925"/>
            <a:ext cx="825900" cy="340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94" name="Google Shape;94;p13"/>
          <p:cNvSpPr/>
          <p:nvPr/>
        </p:nvSpPr>
        <p:spPr>
          <a:xfrm>
            <a:off x="4642775" y="1797625"/>
            <a:ext cx="825900" cy="340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</a:rPr>
              <a:t>18</a:t>
            </a:r>
            <a:endParaRPr b="1" sz="9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</a:rPr>
              <a:t>Root</a:t>
            </a:r>
            <a:endParaRPr sz="1100"/>
          </a:p>
        </p:txBody>
      </p:sp>
      <p:sp>
        <p:nvSpPr>
          <p:cNvPr id="95" name="Google Shape;95;p13"/>
          <p:cNvSpPr/>
          <p:nvPr/>
        </p:nvSpPr>
        <p:spPr>
          <a:xfrm>
            <a:off x="4642775" y="1472775"/>
            <a:ext cx="825900" cy="340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</a:rPr>
              <a:t>19</a:t>
            </a:r>
            <a:endParaRPr b="1" sz="9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SDC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DeLyser</a:t>
            </a:r>
            <a:endParaRPr sz="800"/>
          </a:p>
        </p:txBody>
      </p:sp>
      <p:sp>
        <p:nvSpPr>
          <p:cNvPr id="96" name="Google Shape;96;p13"/>
          <p:cNvSpPr/>
          <p:nvPr/>
        </p:nvSpPr>
        <p:spPr>
          <a:xfrm>
            <a:off x="4618400" y="1117375"/>
            <a:ext cx="825900" cy="340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</a:rPr>
              <a:t>TK</a:t>
            </a:r>
            <a:endParaRPr b="1" sz="900">
              <a:solidFill>
                <a:schemeClr val="dk1"/>
              </a:solidFill>
            </a:endParaRPr>
          </a:p>
        </p:txBody>
      </p:sp>
      <p:pic>
        <p:nvPicPr>
          <p:cNvPr id="97" name="Google Shape;97;p13"/>
          <p:cNvPicPr preferRelativeResize="0"/>
          <p:nvPr/>
        </p:nvPicPr>
        <p:blipFill rotWithShape="1">
          <a:blip r:embed="rId3">
            <a:alphaModFix/>
          </a:blip>
          <a:srcRect b="21415" l="0" r="0" t="0"/>
          <a:stretch/>
        </p:blipFill>
        <p:spPr>
          <a:xfrm>
            <a:off x="4908949" y="2334925"/>
            <a:ext cx="336363" cy="3408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3"/>
          <p:cNvSpPr/>
          <p:nvPr/>
        </p:nvSpPr>
        <p:spPr>
          <a:xfrm>
            <a:off x="4664175" y="4368988"/>
            <a:ext cx="825900" cy="340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</a:rPr>
              <a:t>P6</a:t>
            </a:r>
            <a:endParaRPr b="1" sz="9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Radcliff</a:t>
            </a:r>
            <a:endParaRPr sz="1000"/>
          </a:p>
        </p:txBody>
      </p:sp>
      <p:pic>
        <p:nvPicPr>
          <p:cNvPr id="99" name="Google Shape;99;p13"/>
          <p:cNvPicPr preferRelativeResize="0"/>
          <p:nvPr/>
        </p:nvPicPr>
        <p:blipFill rotWithShape="1">
          <a:blip r:embed="rId3">
            <a:alphaModFix/>
          </a:blip>
          <a:srcRect b="21415" l="0" r="0" t="0"/>
          <a:stretch/>
        </p:blipFill>
        <p:spPr>
          <a:xfrm>
            <a:off x="4999224" y="1117375"/>
            <a:ext cx="336363" cy="34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3"/>
          <p:cNvSpPr/>
          <p:nvPr/>
        </p:nvSpPr>
        <p:spPr>
          <a:xfrm>
            <a:off x="5714400" y="951475"/>
            <a:ext cx="642300" cy="732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</a:rPr>
              <a:t>P12</a:t>
            </a:r>
            <a:endParaRPr b="1" sz="9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</a:rPr>
              <a:t>Library </a:t>
            </a:r>
            <a:endParaRPr b="1" sz="9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</a:rPr>
              <a:t>Kemsley</a:t>
            </a:r>
            <a:endParaRPr sz="1100"/>
          </a:p>
        </p:txBody>
      </p:sp>
      <p:sp>
        <p:nvSpPr>
          <p:cNvPr id="101" name="Google Shape;101;p13"/>
          <p:cNvSpPr/>
          <p:nvPr/>
        </p:nvSpPr>
        <p:spPr>
          <a:xfrm>
            <a:off x="6356700" y="951475"/>
            <a:ext cx="642300" cy="732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</a:rPr>
              <a:t> P13</a:t>
            </a:r>
            <a:endParaRPr b="1" sz="1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</a:rPr>
              <a:t>TK</a:t>
            </a:r>
            <a:endParaRPr b="1" sz="1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</a:rPr>
              <a:t>Speedie</a:t>
            </a:r>
            <a:endParaRPr b="1" sz="1100">
              <a:solidFill>
                <a:schemeClr val="dk1"/>
              </a:solidFill>
            </a:endParaRPr>
          </a:p>
        </p:txBody>
      </p:sp>
      <p:sp>
        <p:nvSpPr>
          <p:cNvPr id="102" name="Google Shape;102;p13"/>
          <p:cNvSpPr/>
          <p:nvPr/>
        </p:nvSpPr>
        <p:spPr>
          <a:xfrm>
            <a:off x="7008250" y="951475"/>
            <a:ext cx="585600" cy="732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</a:rPr>
              <a:t>P14</a:t>
            </a:r>
            <a:endParaRPr b="1" sz="1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</a:rPr>
              <a:t>TK</a:t>
            </a:r>
            <a:endParaRPr b="1" sz="1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Curtis</a:t>
            </a:r>
            <a:endParaRPr sz="1000"/>
          </a:p>
        </p:txBody>
      </p:sp>
      <p:sp>
        <p:nvSpPr>
          <p:cNvPr id="103" name="Google Shape;103;p13"/>
          <p:cNvSpPr/>
          <p:nvPr/>
        </p:nvSpPr>
        <p:spPr>
          <a:xfrm>
            <a:off x="7593850" y="951475"/>
            <a:ext cx="744600" cy="732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</a:rPr>
              <a:t>P15</a:t>
            </a:r>
            <a:endParaRPr b="1" sz="1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</a:rPr>
              <a:t>TK</a:t>
            </a:r>
            <a:endParaRPr b="1" sz="1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Brizuela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</p:txBody>
      </p:sp>
      <p:sp>
        <p:nvSpPr>
          <p:cNvPr id="104" name="Google Shape;104;p13"/>
          <p:cNvSpPr/>
          <p:nvPr/>
        </p:nvSpPr>
        <p:spPr>
          <a:xfrm>
            <a:off x="8351625" y="951475"/>
            <a:ext cx="642300" cy="732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</a:rPr>
              <a:t>P16</a:t>
            </a:r>
            <a:endParaRPr b="1" sz="1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TK</a:t>
            </a:r>
            <a:endParaRPr b="1" sz="9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Weitz</a:t>
            </a:r>
            <a:endParaRPr sz="900"/>
          </a:p>
        </p:txBody>
      </p:sp>
      <p:sp>
        <p:nvSpPr>
          <p:cNvPr id="105" name="Google Shape;105;p13"/>
          <p:cNvSpPr/>
          <p:nvPr/>
        </p:nvSpPr>
        <p:spPr>
          <a:xfrm>
            <a:off x="2880100" y="1446075"/>
            <a:ext cx="825900" cy="394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900">
                <a:solidFill>
                  <a:schemeClr val="dk1"/>
                </a:solidFill>
              </a:rPr>
              <a:t>Principal</a:t>
            </a:r>
            <a:endParaRPr b="1" sz="9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Rosa</a:t>
            </a:r>
            <a:endParaRPr/>
          </a:p>
        </p:txBody>
      </p:sp>
      <p:sp>
        <p:nvSpPr>
          <p:cNvPr id="106" name="Google Shape;106;p13"/>
          <p:cNvSpPr/>
          <p:nvPr/>
        </p:nvSpPr>
        <p:spPr>
          <a:xfrm>
            <a:off x="5748400" y="235475"/>
            <a:ext cx="3105300" cy="5373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DDDDDD"/>
              </a:gs>
              <a:gs pos="100000">
                <a:srgbClr val="919191"/>
              </a:gs>
            </a:gsLst>
            <a:lin ang="5400012" scaled="0"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STAFF PARKING LOT</a:t>
            </a:r>
            <a:endParaRPr b="1"/>
          </a:p>
        </p:txBody>
      </p:sp>
      <p:sp>
        <p:nvSpPr>
          <p:cNvPr id="107" name="Google Shape;107;p13"/>
          <p:cNvSpPr/>
          <p:nvPr/>
        </p:nvSpPr>
        <p:spPr>
          <a:xfrm>
            <a:off x="6700475" y="3004375"/>
            <a:ext cx="825900" cy="394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</a:rPr>
              <a:t>P11</a:t>
            </a:r>
            <a:endParaRPr b="1" sz="1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Anderson</a:t>
            </a:r>
            <a:endParaRPr sz="1100"/>
          </a:p>
        </p:txBody>
      </p:sp>
      <p:sp>
        <p:nvSpPr>
          <p:cNvPr id="108" name="Google Shape;108;p13"/>
          <p:cNvSpPr/>
          <p:nvPr/>
        </p:nvSpPr>
        <p:spPr>
          <a:xfrm>
            <a:off x="6758925" y="3492638"/>
            <a:ext cx="825900" cy="394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</a:rPr>
              <a:t>P8</a:t>
            </a:r>
            <a:endParaRPr b="1" sz="1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</a:rPr>
              <a:t>SDC Cormode</a:t>
            </a:r>
            <a:endParaRPr sz="1100"/>
          </a:p>
        </p:txBody>
      </p:sp>
      <p:sp>
        <p:nvSpPr>
          <p:cNvPr id="109" name="Google Shape;109;p13"/>
          <p:cNvSpPr/>
          <p:nvPr/>
        </p:nvSpPr>
        <p:spPr>
          <a:xfrm>
            <a:off x="5938063" y="3492638"/>
            <a:ext cx="825900" cy="394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</a:rPr>
              <a:t>P7</a:t>
            </a:r>
            <a:endParaRPr b="1" sz="1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</a:rPr>
              <a:t>SDC 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</a:rPr>
              <a:t>Garcia</a:t>
            </a:r>
            <a:endParaRPr sz="900"/>
          </a:p>
        </p:txBody>
      </p:sp>
      <p:sp>
        <p:nvSpPr>
          <p:cNvPr id="110" name="Google Shape;110;p13"/>
          <p:cNvSpPr/>
          <p:nvPr/>
        </p:nvSpPr>
        <p:spPr>
          <a:xfrm>
            <a:off x="6656025" y="4601038"/>
            <a:ext cx="1404300" cy="762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</a:rPr>
              <a:t>OLD ESS</a:t>
            </a:r>
            <a:endParaRPr b="1" sz="15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</p:txBody>
      </p:sp>
      <p:sp>
        <p:nvSpPr>
          <p:cNvPr id="111" name="Google Shape;111;p13"/>
          <p:cNvSpPr/>
          <p:nvPr/>
        </p:nvSpPr>
        <p:spPr>
          <a:xfrm>
            <a:off x="390600" y="5451900"/>
            <a:ext cx="8463000" cy="1980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DDDDDD"/>
              </a:gs>
              <a:gs pos="100000">
                <a:srgbClr val="919191"/>
              </a:gs>
            </a:gsLst>
            <a:lin ang="5400012" scaled="0"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BUS LINE</a:t>
            </a:r>
            <a:endParaRPr b="1"/>
          </a:p>
        </p:txBody>
      </p:sp>
      <p:sp>
        <p:nvSpPr>
          <p:cNvPr id="112" name="Google Shape;112;p13"/>
          <p:cNvSpPr/>
          <p:nvPr/>
        </p:nvSpPr>
        <p:spPr>
          <a:xfrm rot="-5400000">
            <a:off x="-506850" y="3133600"/>
            <a:ext cx="1755600" cy="5625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DDDDDD"/>
              </a:gs>
              <a:gs pos="100000">
                <a:srgbClr val="919191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Lunch Tables</a:t>
            </a:r>
            <a:endParaRPr b="1" sz="1100"/>
          </a:p>
        </p:txBody>
      </p:sp>
      <p:sp>
        <p:nvSpPr>
          <p:cNvPr id="113" name="Google Shape;113;p13"/>
          <p:cNvSpPr/>
          <p:nvPr/>
        </p:nvSpPr>
        <p:spPr>
          <a:xfrm>
            <a:off x="2345400" y="67100"/>
            <a:ext cx="3011400" cy="4830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Bowlby One SC"/>
                <a:ea typeface="Bowlby One SC"/>
                <a:cs typeface="Bowlby One SC"/>
                <a:sym typeface="Bowlby One SC"/>
              </a:rPr>
              <a:t>Lakeside Farms Map</a:t>
            </a:r>
            <a:endParaRPr>
              <a:latin typeface="Bowlby One SC"/>
              <a:ea typeface="Bowlby One SC"/>
              <a:cs typeface="Bowlby One SC"/>
              <a:sym typeface="Bowlby One SC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Bowlby One SC"/>
                <a:ea typeface="Bowlby One SC"/>
                <a:cs typeface="Bowlby One SC"/>
                <a:sym typeface="Bowlby One SC"/>
              </a:rPr>
              <a:t>2026-2027</a:t>
            </a:r>
            <a:endParaRPr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pic>
        <p:nvPicPr>
          <p:cNvPr id="114" name="Google Shape;114;p13"/>
          <p:cNvPicPr preferRelativeResize="0"/>
          <p:nvPr/>
        </p:nvPicPr>
        <p:blipFill rotWithShape="1">
          <a:blip r:embed="rId6">
            <a:alphaModFix/>
          </a:blip>
          <a:srcRect b="0" l="17290" r="18910" t="0"/>
          <a:stretch/>
        </p:blipFill>
        <p:spPr>
          <a:xfrm>
            <a:off x="2893575" y="305975"/>
            <a:ext cx="296450" cy="267653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5" name="Google Shape;115;p13"/>
          <p:cNvPicPr preferRelativeResize="0"/>
          <p:nvPr/>
        </p:nvPicPr>
        <p:blipFill rotWithShape="1">
          <a:blip r:embed="rId6">
            <a:alphaModFix/>
          </a:blip>
          <a:srcRect b="0" l="17290" r="18910" t="0"/>
          <a:stretch/>
        </p:blipFill>
        <p:spPr>
          <a:xfrm>
            <a:off x="4530850" y="314825"/>
            <a:ext cx="296450" cy="267653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6" name="Google Shape;116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658422" y="2383497"/>
            <a:ext cx="825900" cy="999774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3"/>
          <p:cNvSpPr/>
          <p:nvPr/>
        </p:nvSpPr>
        <p:spPr>
          <a:xfrm>
            <a:off x="5805525" y="1954800"/>
            <a:ext cx="3105300" cy="9555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DDDDDD"/>
              </a:gs>
              <a:gs pos="100000">
                <a:srgbClr val="919191"/>
              </a:gs>
            </a:gsLst>
            <a:lin ang="5400012" scaled="0"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PLAYGROUND</a:t>
            </a:r>
            <a:endParaRPr b="1"/>
          </a:p>
        </p:txBody>
      </p:sp>
      <p:sp>
        <p:nvSpPr>
          <p:cNvPr id="118" name="Google Shape;118;p13"/>
          <p:cNvSpPr/>
          <p:nvPr/>
        </p:nvSpPr>
        <p:spPr>
          <a:xfrm>
            <a:off x="574725" y="5096050"/>
            <a:ext cx="1639500" cy="2676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DDDDDD"/>
              </a:gs>
              <a:gs pos="100000">
                <a:srgbClr val="919191"/>
              </a:gs>
            </a:gsLst>
            <a:lin ang="5400012" scaled="0"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Kinder Playground</a:t>
            </a:r>
            <a:endParaRPr b="1" sz="1100"/>
          </a:p>
        </p:txBody>
      </p:sp>
      <p:sp>
        <p:nvSpPr>
          <p:cNvPr id="119" name="Google Shape;119;p13"/>
          <p:cNvSpPr txBox="1"/>
          <p:nvPr/>
        </p:nvSpPr>
        <p:spPr>
          <a:xfrm>
            <a:off x="5938075" y="3903225"/>
            <a:ext cx="1680900" cy="400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Bathroom</a:t>
            </a:r>
            <a:r>
              <a:rPr lang="en"/>
              <a:t> </a:t>
            </a:r>
            <a:endParaRPr/>
          </a:p>
        </p:txBody>
      </p:sp>
      <p:pic>
        <p:nvPicPr>
          <p:cNvPr id="120" name="Google Shape;120;p13"/>
          <p:cNvPicPr preferRelativeResize="0"/>
          <p:nvPr/>
        </p:nvPicPr>
        <p:blipFill rotWithShape="1">
          <a:blip r:embed="rId3">
            <a:alphaModFix/>
          </a:blip>
          <a:srcRect b="21415" l="0" r="0" t="0"/>
          <a:stretch/>
        </p:blipFill>
        <p:spPr>
          <a:xfrm>
            <a:off x="7456713" y="3932925"/>
            <a:ext cx="336375" cy="34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3"/>
          <p:cNvSpPr/>
          <p:nvPr/>
        </p:nvSpPr>
        <p:spPr>
          <a:xfrm>
            <a:off x="4622650" y="761975"/>
            <a:ext cx="825900" cy="340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/>
              <a:t>Copy      Art  Room  Room</a:t>
            </a:r>
            <a:endParaRPr b="1" sz="800"/>
          </a:p>
        </p:txBody>
      </p:sp>
      <p:sp>
        <p:nvSpPr>
          <p:cNvPr id="122" name="Google Shape;122;p13"/>
          <p:cNvSpPr/>
          <p:nvPr/>
        </p:nvSpPr>
        <p:spPr>
          <a:xfrm>
            <a:off x="8405925" y="3004375"/>
            <a:ext cx="642300" cy="2280900"/>
          </a:xfrm>
          <a:prstGeom prst="roundRect">
            <a:avLst>
              <a:gd fmla="val 16667" name="adj"/>
            </a:avLst>
          </a:prstGeom>
          <a:solidFill>
            <a:srgbClr val="CC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/>
              <a:t>Field</a:t>
            </a:r>
            <a:endParaRPr b="1" sz="1300"/>
          </a:p>
        </p:txBody>
      </p:sp>
      <p:sp>
        <p:nvSpPr>
          <p:cNvPr id="123" name="Google Shape;123;p13"/>
          <p:cNvSpPr/>
          <p:nvPr/>
        </p:nvSpPr>
        <p:spPr>
          <a:xfrm>
            <a:off x="7456725" y="3004375"/>
            <a:ext cx="825900" cy="394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</a:rPr>
              <a:t>P10</a:t>
            </a:r>
            <a:endParaRPr b="1" sz="1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Rhodes</a:t>
            </a:r>
            <a:endParaRPr sz="1100"/>
          </a:p>
        </p:txBody>
      </p:sp>
      <p:sp>
        <p:nvSpPr>
          <p:cNvPr id="124" name="Google Shape;124;p13"/>
          <p:cNvSpPr/>
          <p:nvPr/>
        </p:nvSpPr>
        <p:spPr>
          <a:xfrm>
            <a:off x="7512550" y="3492650"/>
            <a:ext cx="825900" cy="394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</a:rPr>
              <a:t>P9</a:t>
            </a:r>
            <a:endParaRPr b="1" sz="1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Summy</a:t>
            </a:r>
            <a:endParaRPr sz="11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4"/>
          <p:cNvSpPr txBox="1"/>
          <p:nvPr/>
        </p:nvSpPr>
        <p:spPr>
          <a:xfrm>
            <a:off x="0" y="0"/>
            <a:ext cx="9144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0000"/>
                </a:solidFill>
                <a:latin typeface="Cambria"/>
                <a:ea typeface="Cambria"/>
                <a:cs typeface="Cambria"/>
                <a:sym typeface="Cambria"/>
              </a:rPr>
              <a:t>LAKESIDE FARMS COUGARS ARE RESPONSIBLE, SAFE, and RESPECTFUL</a:t>
            </a:r>
            <a:endParaRPr b="1" sz="1200">
              <a:solidFill>
                <a:srgbClr val="FF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30" name="Google Shape;130;p14"/>
          <p:cNvSpPr/>
          <p:nvPr/>
        </p:nvSpPr>
        <p:spPr>
          <a:xfrm>
            <a:off x="1695525" y="829100"/>
            <a:ext cx="5956500" cy="18096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PARKING LOT</a:t>
            </a:r>
            <a:endParaRPr b="1" sz="2000"/>
          </a:p>
        </p:txBody>
      </p:sp>
      <p:sp>
        <p:nvSpPr>
          <p:cNvPr id="131" name="Google Shape;131;p14"/>
          <p:cNvSpPr/>
          <p:nvPr/>
        </p:nvSpPr>
        <p:spPr>
          <a:xfrm>
            <a:off x="943050" y="442800"/>
            <a:ext cx="781065" cy="3061840"/>
          </a:xfrm>
          <a:custGeom>
            <a:rect b="b" l="l" r="r" t="t"/>
            <a:pathLst>
              <a:path extrusionOk="0" h="125730" w="16584">
                <a:moveTo>
                  <a:pt x="6297" y="0"/>
                </a:moveTo>
                <a:cubicBezTo>
                  <a:pt x="6297" y="8247"/>
                  <a:pt x="2927" y="16178"/>
                  <a:pt x="2106" y="24384"/>
                </a:cubicBezTo>
                <a:cubicBezTo>
                  <a:pt x="71" y="44730"/>
                  <a:pt x="-1255" y="65556"/>
                  <a:pt x="2106" y="85725"/>
                </a:cubicBezTo>
                <a:cubicBezTo>
                  <a:pt x="3681" y="95175"/>
                  <a:pt x="6316" y="104450"/>
                  <a:pt x="9345" y="113538"/>
                </a:cubicBezTo>
                <a:cubicBezTo>
                  <a:pt x="10840" y="118022"/>
                  <a:pt x="12357" y="123616"/>
                  <a:pt x="16584" y="125730"/>
                </a:cubicBezTo>
              </a:path>
            </a:pathLst>
          </a:cu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2" name="Google Shape;132;p14"/>
          <p:cNvSpPr/>
          <p:nvPr/>
        </p:nvSpPr>
        <p:spPr>
          <a:xfrm>
            <a:off x="209625" y="295700"/>
            <a:ext cx="1104907" cy="4018605"/>
          </a:xfrm>
          <a:custGeom>
            <a:rect b="b" l="l" r="r" t="t"/>
            <a:pathLst>
              <a:path extrusionOk="0" h="146304" w="41006">
                <a:moveTo>
                  <a:pt x="10145" y="0"/>
                </a:moveTo>
                <a:cubicBezTo>
                  <a:pt x="10145" y="13848"/>
                  <a:pt x="3522" y="26987"/>
                  <a:pt x="2144" y="40767"/>
                </a:cubicBezTo>
                <a:cubicBezTo>
                  <a:pt x="-707" y="69281"/>
                  <a:pt x="-2022" y="99885"/>
                  <a:pt x="8621" y="126492"/>
                </a:cubicBezTo>
                <a:cubicBezTo>
                  <a:pt x="13321" y="138242"/>
                  <a:pt x="29687" y="140645"/>
                  <a:pt x="41006" y="146304"/>
                </a:cubicBezTo>
              </a:path>
            </a:pathLst>
          </a:cu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cxnSp>
        <p:nvCxnSpPr>
          <p:cNvPr id="133" name="Google Shape;133;p14"/>
          <p:cNvCxnSpPr/>
          <p:nvPr/>
        </p:nvCxnSpPr>
        <p:spPr>
          <a:xfrm>
            <a:off x="1724100" y="3504550"/>
            <a:ext cx="5229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4" name="Google Shape;134;p14"/>
          <p:cNvCxnSpPr/>
          <p:nvPr/>
        </p:nvCxnSpPr>
        <p:spPr>
          <a:xfrm flipH="1" rot="10800000">
            <a:off x="1314525" y="4295275"/>
            <a:ext cx="5705400" cy="192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descr="mage result for top of car image" id="135" name="Google Shape;13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4425" y="3580825"/>
            <a:ext cx="1143000" cy="638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ge result for top of car image" id="136" name="Google Shape;13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24500" y="3580825"/>
            <a:ext cx="1143000" cy="638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ge result for top of car image" id="137" name="Google Shape;137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38500" y="3580825"/>
            <a:ext cx="1143000" cy="638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ge result for top of car image" id="138" name="Google Shape;138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381500" y="3580825"/>
            <a:ext cx="1143000" cy="638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ge result for top of car image" id="139" name="Google Shape;139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162175" y="3580813"/>
            <a:ext cx="1143000" cy="638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ge result for crossing guard cartoon" id="140" name="Google Shape;140;p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467600" y="3557013"/>
            <a:ext cx="447675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4"/>
          <p:cNvPicPr preferRelativeResize="0"/>
          <p:nvPr/>
        </p:nvPicPr>
        <p:blipFill rotWithShape="1">
          <a:blip r:embed="rId9">
            <a:alphaModFix/>
          </a:blip>
          <a:srcRect b="8412" l="84240" r="3336" t="15594"/>
          <a:stretch/>
        </p:blipFill>
        <p:spPr>
          <a:xfrm>
            <a:off x="7019925" y="2638700"/>
            <a:ext cx="447675" cy="1656575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14"/>
          <p:cNvSpPr/>
          <p:nvPr/>
        </p:nvSpPr>
        <p:spPr>
          <a:xfrm>
            <a:off x="1828875" y="4742800"/>
            <a:ext cx="5010300" cy="6858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FFFFF"/>
              </a:gs>
              <a:gs pos="100000">
                <a:srgbClr val="B3B3B3"/>
              </a:gs>
            </a:gsLst>
            <a:lin ang="5400012" scaled="0"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500">
                <a:solidFill>
                  <a:schemeClr val="dk1"/>
                </a:solidFill>
              </a:rPr>
              <a:t>STUDENT WAITING AREA</a:t>
            </a:r>
            <a:endParaRPr b="1" sz="15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14"/>
          <p:cNvSpPr/>
          <p:nvPr/>
        </p:nvSpPr>
        <p:spPr>
          <a:xfrm rot="5400000">
            <a:off x="7039050" y="3661750"/>
            <a:ext cx="2476500" cy="219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PARENT WAITING AREA</a:t>
            </a:r>
            <a:endParaRPr b="1"/>
          </a:p>
        </p:txBody>
      </p:sp>
      <p:sp>
        <p:nvSpPr>
          <p:cNvPr id="144" name="Google Shape;144;p14"/>
          <p:cNvSpPr txBox="1"/>
          <p:nvPr/>
        </p:nvSpPr>
        <p:spPr>
          <a:xfrm>
            <a:off x="2971875" y="295700"/>
            <a:ext cx="31719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rPr>
              <a:t>Lakeside Farms Map</a:t>
            </a:r>
            <a:endParaRPr>
              <a:solidFill>
                <a:schemeClr val="dk1"/>
              </a:solidFill>
              <a:latin typeface="Bowlby One SC"/>
              <a:ea typeface="Bowlby One SC"/>
              <a:cs typeface="Bowlby One SC"/>
              <a:sym typeface="Bowlby One SC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rPr>
              <a:t>2025-2026</a:t>
            </a:r>
            <a:endParaRPr>
              <a:solidFill>
                <a:schemeClr val="dk1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pic>
        <p:nvPicPr>
          <p:cNvPr descr="mage result for woman arms out cartoon" id="145" name="Google Shape;145;p14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257422" y="4343975"/>
            <a:ext cx="369300" cy="369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ge result for crossing guard cartoon" id="146" name="Google Shape;146;p14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113775" y="4342499"/>
            <a:ext cx="447600" cy="37226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ge result for woman bullhorn cartoon" id="147" name="Google Shape;147;p14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048420" y="4376288"/>
            <a:ext cx="304700" cy="3047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4"/>
          <p:cNvSpPr/>
          <p:nvPr/>
        </p:nvSpPr>
        <p:spPr>
          <a:xfrm rot="533711">
            <a:off x="476112" y="619612"/>
            <a:ext cx="219237" cy="781218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4"/>
          <p:cNvSpPr/>
          <p:nvPr/>
        </p:nvSpPr>
        <p:spPr>
          <a:xfrm rot="533711">
            <a:off x="746337" y="619612"/>
            <a:ext cx="219237" cy="781218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4"/>
          <p:cNvSpPr/>
          <p:nvPr/>
        </p:nvSpPr>
        <p:spPr>
          <a:xfrm rot="-1514971">
            <a:off x="695250" y="2728213"/>
            <a:ext cx="321408" cy="781301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4"/>
          <p:cNvSpPr/>
          <p:nvPr/>
        </p:nvSpPr>
        <p:spPr>
          <a:xfrm>
            <a:off x="76275" y="63925"/>
            <a:ext cx="1647900" cy="485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(Enter)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Lakeside Avenue</a:t>
            </a:r>
            <a:endParaRPr b="1"/>
          </a:p>
        </p:txBody>
      </p:sp>
      <p:sp>
        <p:nvSpPr>
          <p:cNvPr id="152" name="Google Shape;152;p14"/>
          <p:cNvSpPr/>
          <p:nvPr/>
        </p:nvSpPr>
        <p:spPr>
          <a:xfrm rot="5400000">
            <a:off x="7920150" y="805325"/>
            <a:ext cx="2047800" cy="399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(Exit) </a:t>
            </a:r>
            <a:r>
              <a:rPr b="1" lang="en"/>
              <a:t>Riverside Drive</a:t>
            </a:r>
            <a:endParaRPr b="1"/>
          </a:p>
        </p:txBody>
      </p:sp>
      <p:sp>
        <p:nvSpPr>
          <p:cNvPr id="153" name="Google Shape;153;p14"/>
          <p:cNvSpPr/>
          <p:nvPr/>
        </p:nvSpPr>
        <p:spPr>
          <a:xfrm rot="-8823944">
            <a:off x="8116453" y="1532237"/>
            <a:ext cx="321699" cy="861844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14"/>
          <p:cNvSpPr/>
          <p:nvPr/>
        </p:nvSpPr>
        <p:spPr>
          <a:xfrm rot="-9496083">
            <a:off x="7656796" y="2475275"/>
            <a:ext cx="321662" cy="764435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5" name="Google Shape;155;p14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203145" y="1008245"/>
            <a:ext cx="737700" cy="89300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6" name="Google Shape;156;p14"/>
          <p:cNvCxnSpPr/>
          <p:nvPr/>
        </p:nvCxnSpPr>
        <p:spPr>
          <a:xfrm>
            <a:off x="-6700" y="4425000"/>
            <a:ext cx="887700" cy="13374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157" name="Google Shape;157;p14"/>
          <p:cNvSpPr txBox="1"/>
          <p:nvPr/>
        </p:nvSpPr>
        <p:spPr>
          <a:xfrm rot="3340178">
            <a:off x="-782815" y="4280747"/>
            <a:ext cx="2226206" cy="162592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Side gate will be locked during morning drop off &amp; dismissal-    </a:t>
            </a:r>
            <a:r>
              <a:rPr b="1" lang="en" sz="1100">
                <a:solidFill>
                  <a:srgbClr val="980000"/>
                </a:solidFill>
              </a:rPr>
              <a:t>no student entry or exit</a:t>
            </a:r>
            <a:endParaRPr b="1" sz="1100">
              <a:solidFill>
                <a:srgbClr val="980000"/>
              </a:solidFill>
            </a:endParaRPr>
          </a:p>
        </p:txBody>
      </p:sp>
      <p:pic>
        <p:nvPicPr>
          <p:cNvPr id="158" name="Google Shape;158;p14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326510" y="1574540"/>
            <a:ext cx="518450" cy="51845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4"/>
          <p:cNvSpPr/>
          <p:nvPr/>
        </p:nvSpPr>
        <p:spPr>
          <a:xfrm rot="-1377092">
            <a:off x="327528" y="1834179"/>
            <a:ext cx="219258" cy="781423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14"/>
          <p:cNvSpPr/>
          <p:nvPr/>
        </p:nvSpPr>
        <p:spPr>
          <a:xfrm rot="1065935">
            <a:off x="652452" y="1834164"/>
            <a:ext cx="219256" cy="781487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1" name="Google Shape;161;p14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446425" y="2627275"/>
            <a:ext cx="624300" cy="73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14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446425" y="3434950"/>
            <a:ext cx="624300" cy="73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14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446425" y="4242625"/>
            <a:ext cx="624300" cy="73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4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76274" y="5181149"/>
            <a:ext cx="447676" cy="447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